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63" r:id="rId5"/>
    <p:sldId id="259" r:id="rId6"/>
    <p:sldId id="260" r:id="rId7"/>
    <p:sldId id="262" r:id="rId8"/>
    <p:sldId id="264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294B"/>
    <a:srgbClr val="A2AAAD"/>
    <a:srgbClr val="FFB81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68" autoAdjust="0"/>
    <p:restoredTop sz="94660"/>
  </p:normalViewPr>
  <p:slideViewPr>
    <p:cSldViewPr snapToGrid="0">
      <p:cViewPr varScale="1">
        <p:scale>
          <a:sx n="86" d="100"/>
          <a:sy n="86" d="100"/>
        </p:scale>
        <p:origin x="379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chemeClr val="bg1">
            <a:alpha val="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D6CCC4-8F23-4019-AAFC-5CC37C099DA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615947"/>
            <a:ext cx="9144000" cy="1023938"/>
          </a:xfrm>
          <a:ln w="38100">
            <a:solidFill>
              <a:srgbClr val="FFB81C"/>
            </a:solidFill>
          </a:ln>
        </p:spPr>
        <p:txBody>
          <a:bodyPr anchor="ctr">
            <a:normAutofit/>
          </a:bodyPr>
          <a:lstStyle>
            <a:lvl1pPr algn="ctr">
              <a:defRPr sz="4000" b="1">
                <a:solidFill>
                  <a:srgbClr val="13294B"/>
                </a:solidFill>
                <a:latin typeface="+mn-lt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C20532-9ECA-40A7-849C-C4BE63CEBE7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4"/>
            <a:ext cx="9144000" cy="1655762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rgbClr val="13294B"/>
                </a:solidFill>
                <a:latin typeface="+mn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CC357C1-D14E-431E-A102-AA6A0BC97F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0" y="6276976"/>
            <a:ext cx="12192000" cy="581024"/>
          </a:xfrm>
          <a:solidFill>
            <a:srgbClr val="A2AAAD"/>
          </a:solidFill>
        </p:spPr>
        <p:txBody>
          <a:bodyPr/>
          <a:lstStyle>
            <a:lvl1pPr>
              <a:defRPr sz="2400" b="1">
                <a:solidFill>
                  <a:srgbClr val="13294B"/>
                </a:solidFill>
              </a:defRPr>
            </a:lvl1pPr>
          </a:lstStyle>
          <a:p>
            <a:r>
              <a:rPr lang="en-US" dirty="0"/>
              <a:t>HARPURSVILLE CENTRAL SCHOOL DISTRICT</a:t>
            </a:r>
          </a:p>
        </p:txBody>
      </p:sp>
      <p:pic>
        <p:nvPicPr>
          <p:cNvPr id="8" name="Picture 7" descr="Logo&#10;&#10;Description automatically generated">
            <a:extLst>
              <a:ext uri="{FF2B5EF4-FFF2-40B4-BE49-F238E27FC236}">
                <a16:creationId xmlns:a16="http://schemas.microsoft.com/office/drawing/2014/main" id="{B1D0DC6A-E0DB-4933-B179-195ED949DB4B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06076" y="5110164"/>
            <a:ext cx="1847850" cy="1847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170844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4BD1292-37B6-4513-986F-8CF9D749CA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3CF7478-F763-488D-AEC7-3223137C33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BADFBF-E368-4FD5-BCD8-BBE50A72D54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C03C3-32CE-4588-8C66-F30621B3D1F1}" type="datetimeFigureOut">
              <a:rPr lang="en-US" smtClean="0"/>
              <a:t>2/9/2021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29F65-4BC9-4697-A8FE-EDE6AE2B22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8C60426-2B7F-4294-A2B3-6FC607F436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B374CF-4D74-4D44-B9F8-924453EE8EA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Footer Placeholder 4">
            <a:extLst>
              <a:ext uri="{FF2B5EF4-FFF2-40B4-BE49-F238E27FC236}">
                <a16:creationId xmlns:a16="http://schemas.microsoft.com/office/drawing/2014/main" id="{A87268D5-B45C-41D7-BC55-689CAB9C6BD8}"/>
              </a:ext>
            </a:extLst>
          </p:cNvPr>
          <p:cNvSpPr txBox="1">
            <a:spLocks/>
          </p:cNvSpPr>
          <p:nvPr userDrawn="1"/>
        </p:nvSpPr>
        <p:spPr>
          <a:xfrm>
            <a:off x="0" y="6276976"/>
            <a:ext cx="12192000" cy="581024"/>
          </a:xfrm>
          <a:prstGeom prst="rect">
            <a:avLst/>
          </a:prstGeom>
          <a:solidFill>
            <a:srgbClr val="A2AAAD"/>
          </a:solidFill>
        </p:spPr>
        <p:txBody>
          <a:bodyPr anchor="ctr"/>
          <a:lstStyle>
            <a:defPPr>
              <a:defRPr lang="en-US"/>
            </a:defPPr>
            <a:lvl1pPr marL="0" algn="l" defTabSz="914400" rtl="0" eaLnBrk="1" latinLnBrk="0" hangingPunct="1">
              <a:defRPr sz="2400" b="1" kern="1200">
                <a:solidFill>
                  <a:srgbClr val="13294B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dirty="0"/>
              <a:t>HARPURSVILLE CENTRAL SCHOOL DISTRICT</a:t>
            </a:r>
          </a:p>
        </p:txBody>
      </p:sp>
    </p:spTree>
    <p:extLst>
      <p:ext uri="{BB962C8B-B14F-4D97-AF65-F5344CB8AC3E}">
        <p14:creationId xmlns:p14="http://schemas.microsoft.com/office/powerpoint/2010/main" val="9817179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FC61C-3D19-4446-B9D5-1D69E2F568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55314"/>
            <a:ext cx="9144000" cy="1023938"/>
          </a:xfrm>
        </p:spPr>
        <p:txBody>
          <a:bodyPr>
            <a:normAutofit fontScale="90000"/>
          </a:bodyPr>
          <a:lstStyle/>
          <a:p>
            <a:r>
              <a:rPr lang="en-US" dirty="0"/>
              <a:t>HARPURSVILLE CENTRAL SCHOOL DISTRICT</a:t>
            </a: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9244D767-1D98-49EA-BBB9-07F65A6E90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52250" y="2278603"/>
            <a:ext cx="3648075" cy="1257300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33312B5B-ED0A-422F-B230-C7AB367ED1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1675" y="1675107"/>
            <a:ext cx="2469102" cy="2469102"/>
          </a:xfrm>
          <a:prstGeom prst="rect">
            <a:avLst/>
          </a:prstGeom>
        </p:spPr>
      </p:pic>
      <p:sp>
        <p:nvSpPr>
          <p:cNvPr id="5" name="Subtitle 2">
            <a:extLst>
              <a:ext uri="{FF2B5EF4-FFF2-40B4-BE49-F238E27FC236}">
                <a16:creationId xmlns:a16="http://schemas.microsoft.com/office/drawing/2014/main" id="{4185BD06-4197-4CC9-8A9F-47A5EF80C62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336800" y="4310668"/>
            <a:ext cx="7518400" cy="1257300"/>
          </a:xfrm>
        </p:spPr>
        <p:txBody>
          <a:bodyPr>
            <a:normAutofit/>
          </a:bodyPr>
          <a:lstStyle/>
          <a:p>
            <a:r>
              <a:rPr lang="en-US" sz="2800" dirty="0"/>
              <a:t>Public Hearing on Proposed Bus Vote</a:t>
            </a:r>
          </a:p>
          <a:p>
            <a:r>
              <a:rPr lang="en-US" sz="2800" dirty="0"/>
              <a:t>February 10, 2021</a:t>
            </a:r>
          </a:p>
        </p:txBody>
      </p:sp>
    </p:spTree>
    <p:extLst>
      <p:ext uri="{BB962C8B-B14F-4D97-AF65-F5344CB8AC3E}">
        <p14:creationId xmlns:p14="http://schemas.microsoft.com/office/powerpoint/2010/main" val="22245555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1CA94D4-6DE9-490D-87E6-4E0F9E3BA17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Long Term Fleet Rotation Plan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D28D9BB-CF42-4FC6-B158-F4D4B27921E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4"/>
            <a:ext cx="9144000" cy="3186560"/>
          </a:xfrm>
        </p:spPr>
        <p:txBody>
          <a:bodyPr>
            <a:normAutofit/>
          </a:bodyPr>
          <a:lstStyle/>
          <a:p>
            <a:pPr marL="742950" lvl="1" indent="-285750" algn="l">
              <a:buClr>
                <a:srgbClr val="F9CF67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Proposed plan based on achieving and maintaining a 7 year </a:t>
            </a:r>
            <a:r>
              <a:rPr lang="en-US" u="sng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fixed</a:t>
            </a: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rotation on the district’s small &amp; large bus fleet</a:t>
            </a:r>
            <a:endParaRPr lang="en-US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3" algn="l">
              <a:buClr>
                <a:srgbClr val="FFC000"/>
              </a:buClr>
            </a:pP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742950" lvl="1" indent="-28575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Purchase Pattern used for Proposed Rotation:</a:t>
            </a:r>
          </a:p>
          <a:p>
            <a:pPr lvl="1" algn="l">
              <a:buClr>
                <a:srgbClr val="FFC000"/>
              </a:buClr>
            </a:pPr>
            <a:endParaRPr lang="en-US" sz="800" b="1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200150" lvl="2" indent="-285750" algn="l">
              <a:buClr>
                <a:srgbClr val="FFC000"/>
              </a:buClr>
              <a:buFont typeface="Wingdings" panose="05000000000000000000" pitchFamily="2" charset="2"/>
              <a:buChar char="§"/>
            </a:pPr>
            <a:r>
              <a:rPr lang="en-US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Review current fleet size of 18 Type C’s (large buses), 2 Type A/B’s (small buses), and 2 Vans/ 1 Suburban (Two other vans out of service used for adult transportation only, Non-DOT)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695181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DF85C3-C8D7-4753-AC23-BF2D3C684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267"/>
            <a:ext cx="9144000" cy="1023938"/>
          </a:xfrm>
        </p:spPr>
        <p:txBody>
          <a:bodyPr/>
          <a:lstStyle/>
          <a:p>
            <a:pPr algn="ctr"/>
            <a:r>
              <a:rPr lang="en-US" dirty="0"/>
              <a:t>Current Fleet Listing</a:t>
            </a:r>
            <a:endParaRPr lang="en-US" sz="4000" dirty="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9D4C83C-A853-4224-8E8D-5F1937B5D3E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543" y="1335441"/>
            <a:ext cx="10026913" cy="50298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93843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B5606F-65D4-437F-98DD-D4BBD112C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07574"/>
            <a:ext cx="9144000" cy="1023938"/>
          </a:xfrm>
        </p:spPr>
        <p:txBody>
          <a:bodyPr>
            <a:normAutofit fontScale="90000"/>
          </a:bodyPr>
          <a:lstStyle/>
          <a:p>
            <a:r>
              <a:rPr lang="en-US" dirty="0"/>
              <a:t>Average Yearly Mileage of Fleet as </a:t>
            </a:r>
            <a:br>
              <a:rPr lang="en-US" dirty="0"/>
            </a:br>
            <a:r>
              <a:rPr lang="en-US" dirty="0"/>
              <a:t>of 10/31/20</a:t>
            </a:r>
          </a:p>
        </p:txBody>
      </p:sp>
      <p:pic>
        <p:nvPicPr>
          <p:cNvPr id="4" name="Content Placeholder 6">
            <a:extLst>
              <a:ext uri="{FF2B5EF4-FFF2-40B4-BE49-F238E27FC236}">
                <a16:creationId xmlns:a16="http://schemas.microsoft.com/office/drawing/2014/main" id="{1A3095E4-2B7B-4D76-8FE2-46136A20CC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1719169"/>
            <a:ext cx="9144000" cy="36682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61706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C1F73F-D48C-4374-9EED-A4018ECE5CF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98696"/>
            <a:ext cx="9144000" cy="1023938"/>
          </a:xfrm>
        </p:spPr>
        <p:txBody>
          <a:bodyPr/>
          <a:lstStyle/>
          <a:p>
            <a:r>
              <a:rPr lang="en-US" dirty="0"/>
              <a:t>Long Term Fleet Rotation Plan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3FA3A091-C23B-483D-86DE-3621489E24D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18050" y="1428865"/>
            <a:ext cx="9355899" cy="49364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61812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5CA206-1E57-42DA-AF45-0E42FAE987C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Bus Types and Cost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64E2758-16ED-46FD-A593-3954F2E52C6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4"/>
            <a:ext cx="9144000" cy="2937986"/>
          </a:xfrm>
        </p:spPr>
        <p:txBody>
          <a:bodyPr/>
          <a:lstStyle/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66 Passenger Diesel Bus ($128,722)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dirty="0"/>
              <a:t>35 Passenger Diesel Bus ($65,616)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57812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605C4C-38DC-4C6D-AF55-6823CB57422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Time Table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157A489-999B-4E9E-A04B-DAA740585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1749424"/>
            <a:ext cx="9144000" cy="3186560"/>
          </a:xfrm>
        </p:spPr>
        <p:txBody>
          <a:bodyPr/>
          <a:lstStyle/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February 16, 2021 - Special Meeting – Public Vote 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March 2021 – Borrowing</a:t>
            </a:r>
          </a:p>
          <a:p>
            <a:pPr marL="342900" indent="-342900" algn="l">
              <a:buFont typeface="Arial" panose="020B0604020202020204" pitchFamily="34" charset="0"/>
              <a:buChar char="•"/>
            </a:pPr>
            <a:r>
              <a:rPr lang="en-US" dirty="0"/>
              <a:t>Summer 2021 – Payment/Delivery of new buses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59997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B5DF85C3-C8D7-4753-AC23-BF2D3C6847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28267"/>
            <a:ext cx="9144000" cy="1023938"/>
          </a:xfrm>
        </p:spPr>
        <p:txBody>
          <a:bodyPr/>
          <a:lstStyle/>
          <a:p>
            <a:pPr algn="ctr"/>
            <a:r>
              <a:rPr lang="en-US" dirty="0"/>
              <a:t>Thank You!</a:t>
            </a:r>
            <a:endParaRPr lang="en-US" sz="4000" dirty="0"/>
          </a:p>
        </p:txBody>
      </p:sp>
      <p:pic>
        <p:nvPicPr>
          <p:cNvPr id="6" name="Picture 4" descr="http://brandempowerment.com/schools/wp-content/uploads/2017/11/Harpursville_Initial.jpg">
            <a:extLst>
              <a:ext uri="{FF2B5EF4-FFF2-40B4-BE49-F238E27FC236}">
                <a16:creationId xmlns:a16="http://schemas.microsoft.com/office/drawing/2014/main" id="{C8E3CF12-6AF5-47C4-BB45-2606D57CACE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57896" y="1288137"/>
            <a:ext cx="4476208" cy="44762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6598296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310</TotalTime>
  <Words>152</Words>
  <Application>Microsoft Office PowerPoint</Application>
  <PresentationFormat>Widescreen</PresentationFormat>
  <Paragraphs>20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Wingdings</vt:lpstr>
      <vt:lpstr>Office Theme</vt:lpstr>
      <vt:lpstr>HARPURSVILLE CENTRAL SCHOOL DISTRICT</vt:lpstr>
      <vt:lpstr>Long Term Fleet Rotation Plan</vt:lpstr>
      <vt:lpstr>Current Fleet Listing</vt:lpstr>
      <vt:lpstr>Average Yearly Mileage of Fleet as  of 10/31/20</vt:lpstr>
      <vt:lpstr>Long Term Fleet Rotation Plan</vt:lpstr>
      <vt:lpstr>Bus Types and Cost</vt:lpstr>
      <vt:lpstr>Time Table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Michael Rullo</dc:creator>
  <cp:lastModifiedBy>Joe J. McLaughlin</cp:lastModifiedBy>
  <cp:revision>24</cp:revision>
  <dcterms:created xsi:type="dcterms:W3CDTF">2021-01-27T16:27:49Z</dcterms:created>
  <dcterms:modified xsi:type="dcterms:W3CDTF">2021-02-09T17:43:07Z</dcterms:modified>
</cp:coreProperties>
</file>