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3" r:id="rId5"/>
    <p:sldId id="259" r:id="rId6"/>
    <p:sldId id="260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294B"/>
    <a:srgbClr val="A2AAAD"/>
    <a:srgbClr val="FFB81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6CCC4-8F23-4019-AAFC-5CC37C099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5947"/>
            <a:ext cx="9144000" cy="1023938"/>
          </a:xfrm>
          <a:ln w="38100">
            <a:solidFill>
              <a:srgbClr val="FFB81C"/>
            </a:solidFill>
          </a:ln>
        </p:spPr>
        <p:txBody>
          <a:bodyPr anchor="ctr">
            <a:normAutofit/>
          </a:bodyPr>
          <a:lstStyle>
            <a:lvl1pPr algn="ctr">
              <a:defRPr sz="4000" b="1">
                <a:solidFill>
                  <a:srgbClr val="13294B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C20532-9ECA-40A7-849C-C4BE63CEB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4"/>
            <a:ext cx="9144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13294B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357C1-D14E-431E-A102-AA6A0BC97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76976"/>
            <a:ext cx="12192000" cy="581024"/>
          </a:xfrm>
          <a:solidFill>
            <a:srgbClr val="A2AAAD"/>
          </a:solidFill>
        </p:spPr>
        <p:txBody>
          <a:bodyPr/>
          <a:lstStyle>
            <a:lvl1pPr>
              <a:defRPr sz="2400" b="1">
                <a:solidFill>
                  <a:srgbClr val="13294B"/>
                </a:solidFill>
              </a:defRPr>
            </a:lvl1pPr>
          </a:lstStyle>
          <a:p>
            <a:r>
              <a:rPr lang="en-US" dirty="0"/>
              <a:t>HARPURSVILLE CENTRAL SCHOOL DISTRICT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B1D0DC6A-E0DB-4933-B179-195ED949DB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6076" y="5110164"/>
            <a:ext cx="184785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08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BD1292-37B6-4513-986F-8CF9D749C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F7478-F763-488D-AEC7-3223137C3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ADFBF-E368-4FD5-BCD8-BBE50A72D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C03C3-32CE-4588-8C66-F30621B3D1F1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29F65-4BC9-4697-A8FE-EDE6AE2B22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60426-2B7F-4294-A2B3-6FC607F43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374CF-4D74-4D44-B9F8-924453EE8EA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87268D5-B45C-41D7-BC55-689CAB9C6BD8}"/>
              </a:ext>
            </a:extLst>
          </p:cNvPr>
          <p:cNvSpPr txBox="1">
            <a:spLocks/>
          </p:cNvSpPr>
          <p:nvPr userDrawn="1"/>
        </p:nvSpPr>
        <p:spPr>
          <a:xfrm>
            <a:off x="0" y="6276976"/>
            <a:ext cx="12192000" cy="581024"/>
          </a:xfrm>
          <a:prstGeom prst="rect">
            <a:avLst/>
          </a:prstGeom>
          <a:solidFill>
            <a:srgbClr val="A2AAAD"/>
          </a:solidFill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2400" b="1" kern="1200">
                <a:solidFill>
                  <a:srgbClr val="13294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HARPURSVILLE CENTRAL SCHOOL DISTRICT</a:t>
            </a:r>
          </a:p>
        </p:txBody>
      </p:sp>
    </p:spTree>
    <p:extLst>
      <p:ext uri="{BB962C8B-B14F-4D97-AF65-F5344CB8AC3E}">
        <p14:creationId xmlns:p14="http://schemas.microsoft.com/office/powerpoint/2010/main" val="981717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FC61C-3D19-4446-B9D5-1D69E2F56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5314"/>
            <a:ext cx="9144000" cy="1023938"/>
          </a:xfrm>
        </p:spPr>
        <p:txBody>
          <a:bodyPr>
            <a:normAutofit fontScale="90000"/>
          </a:bodyPr>
          <a:lstStyle/>
          <a:p>
            <a:r>
              <a:rPr lang="en-US" dirty="0"/>
              <a:t>HARPURSVILLE CENTRAL SCHOOL DISTRICT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44D767-1D98-49EA-BBB9-07F65A6E9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2250" y="2278603"/>
            <a:ext cx="3648075" cy="12573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3312B5B-ED0A-422F-B230-C7AB367ED1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675" y="1675107"/>
            <a:ext cx="2469102" cy="2469102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4185BD06-4197-4CC9-8A9F-47A5EF80C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36800" y="4310668"/>
            <a:ext cx="7518400" cy="1257300"/>
          </a:xfrm>
        </p:spPr>
        <p:txBody>
          <a:bodyPr>
            <a:normAutofit/>
          </a:bodyPr>
          <a:lstStyle/>
          <a:p>
            <a:r>
              <a:rPr lang="en-US" sz="2800" dirty="0"/>
              <a:t>Public Hearing on Proposed Bus Vote</a:t>
            </a:r>
          </a:p>
          <a:p>
            <a:r>
              <a:rPr lang="en-US" sz="2800" dirty="0"/>
              <a:t>February 10, 2021</a:t>
            </a:r>
          </a:p>
        </p:txBody>
      </p:sp>
    </p:spTree>
    <p:extLst>
      <p:ext uri="{BB962C8B-B14F-4D97-AF65-F5344CB8AC3E}">
        <p14:creationId xmlns:p14="http://schemas.microsoft.com/office/powerpoint/2010/main" val="2224555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A94D4-6DE9-490D-87E6-4E0F9E3BA1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Long Term Fleet Rotation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28D9BB-CF42-4FC6-B158-F4D4B27921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4"/>
            <a:ext cx="9144000" cy="3186560"/>
          </a:xfrm>
        </p:spPr>
        <p:txBody>
          <a:bodyPr>
            <a:normAutofit/>
          </a:bodyPr>
          <a:lstStyle/>
          <a:p>
            <a:pPr marL="742950" lvl="1" indent="-285750" algn="l">
              <a:buClr>
                <a:srgbClr val="F9CF67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plan based on achieving and maintaining a 7 year </a:t>
            </a:r>
            <a:r>
              <a:rPr lang="en-US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fixed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rotation on the district’s small &amp; large bus fleet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l">
              <a:buClr>
                <a:srgbClr val="FFC000"/>
              </a:buClr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l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Purchase Pattern used for Proposed Rotation:</a:t>
            </a:r>
          </a:p>
          <a:p>
            <a:pPr lvl="1" algn="l">
              <a:buClr>
                <a:srgbClr val="FFC000"/>
              </a:buClr>
            </a:pPr>
            <a:endParaRPr lang="en-US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l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Review current fleet size of 18 Type C’s (large buses), 2 Type A/B’s (small buses), and 2 Vans/ 1 Suburban (Two other vans out of service used for adult transportation only, Non-DOT)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5DF85C3-C8D7-4753-AC23-BF2D3C684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8267"/>
            <a:ext cx="9144000" cy="1023938"/>
          </a:xfrm>
        </p:spPr>
        <p:txBody>
          <a:bodyPr/>
          <a:lstStyle/>
          <a:p>
            <a:pPr algn="ctr"/>
            <a:r>
              <a:rPr lang="en-US" dirty="0"/>
              <a:t>Current Fleet Listing</a:t>
            </a:r>
            <a:endParaRPr lang="en-US" sz="4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D4C83C-A853-4224-8E8D-5F1937B5D3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543" y="1335441"/>
            <a:ext cx="10026913" cy="5029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384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5606F-65D4-437F-98DD-D4BBD112C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574"/>
            <a:ext cx="9144000" cy="1023938"/>
          </a:xfrm>
        </p:spPr>
        <p:txBody>
          <a:bodyPr>
            <a:normAutofit fontScale="90000"/>
          </a:bodyPr>
          <a:lstStyle/>
          <a:p>
            <a:r>
              <a:rPr lang="en-US" dirty="0"/>
              <a:t>Average Yearly Mileage of Fleet as </a:t>
            </a:r>
            <a:br>
              <a:rPr lang="en-US" dirty="0"/>
            </a:br>
            <a:r>
              <a:rPr lang="en-US" dirty="0"/>
              <a:t>of 10/31/20</a:t>
            </a:r>
          </a:p>
        </p:txBody>
      </p:sp>
      <p:pic>
        <p:nvPicPr>
          <p:cNvPr id="4" name="Content Placeholder 6">
            <a:extLst>
              <a:ext uri="{FF2B5EF4-FFF2-40B4-BE49-F238E27FC236}">
                <a16:creationId xmlns:a16="http://schemas.microsoft.com/office/drawing/2014/main" id="{1A3095E4-2B7B-4D76-8FE2-46136A20CC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719169"/>
            <a:ext cx="9144000" cy="366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06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1F73F-D48C-4374-9EED-A4018ECE5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8696"/>
            <a:ext cx="9144000" cy="1023938"/>
          </a:xfrm>
        </p:spPr>
        <p:txBody>
          <a:bodyPr/>
          <a:lstStyle/>
          <a:p>
            <a:r>
              <a:rPr lang="en-US" dirty="0"/>
              <a:t>Long Term Fleet Rotation Plan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A3A091-C23B-483D-86DE-3621489E2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050" y="1428865"/>
            <a:ext cx="9355899" cy="493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181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CA206-1E57-42DA-AF45-0E42FAE987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 Types and Cost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4E2758-16ED-46FD-A593-3954F2E52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4"/>
            <a:ext cx="9144000" cy="2937986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66 Passenger Diesel Bus ($128,722)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35 Passenger Diesel Bus ($65,616)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81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5C4C-38DC-4C6D-AF55-6823CB5742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Table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57A489-999B-4E9E-A04B-DAA740585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4"/>
            <a:ext cx="9144000" cy="318656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February 16, 2021 - Special Meeting – Public Vote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March 2021 – Borrowing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Summer 2021 – Payment/Delivery of new buses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99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5DF85C3-C8D7-4753-AC23-BF2D3C684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8267"/>
            <a:ext cx="9144000" cy="1023938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  <a:endParaRPr lang="en-US" sz="4000" dirty="0"/>
          </a:p>
        </p:txBody>
      </p:sp>
      <p:pic>
        <p:nvPicPr>
          <p:cNvPr id="6" name="Picture 4" descr="http://brandempowerment.com/schools/wp-content/uploads/2017/11/Harpursville_Initial.jpg">
            <a:extLst>
              <a:ext uri="{FF2B5EF4-FFF2-40B4-BE49-F238E27FC236}">
                <a16:creationId xmlns:a16="http://schemas.microsoft.com/office/drawing/2014/main" id="{C8E3CF12-6AF5-47C4-BB45-2606D57CA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896" y="1288137"/>
            <a:ext cx="4476208" cy="447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982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152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HARPURSVILLE CENTRAL SCHOOL DISTRICT</vt:lpstr>
      <vt:lpstr>Long Term Fleet Rotation Plan</vt:lpstr>
      <vt:lpstr>Current Fleet Listing</vt:lpstr>
      <vt:lpstr>Average Yearly Mileage of Fleet as  of 10/31/20</vt:lpstr>
      <vt:lpstr>Long Term Fleet Rotation Plan</vt:lpstr>
      <vt:lpstr>Bus Types and Cost</vt:lpstr>
      <vt:lpstr>Time Table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Rullo</dc:creator>
  <cp:lastModifiedBy>Joe J. McLaughlin</cp:lastModifiedBy>
  <cp:revision>24</cp:revision>
  <dcterms:created xsi:type="dcterms:W3CDTF">2021-01-27T16:27:49Z</dcterms:created>
  <dcterms:modified xsi:type="dcterms:W3CDTF">2021-02-09T17:43:07Z</dcterms:modified>
</cp:coreProperties>
</file>